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74" r:id="rId2"/>
    <p:sldMasterId id="2147483697" r:id="rId3"/>
  </p:sldMasterIdLst>
  <p:handoutMasterIdLst>
    <p:handoutMasterId r:id="rId9"/>
  </p:handoutMasterIdLst>
  <p:sldIdLst>
    <p:sldId id="293" r:id="rId4"/>
    <p:sldId id="287" r:id="rId5"/>
    <p:sldId id="290" r:id="rId6"/>
    <p:sldId id="292" r:id="rId7"/>
    <p:sldId id="29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968">
          <p15:clr>
            <a:srgbClr val="A4A3A4"/>
          </p15:clr>
        </p15:guide>
        <p15:guide id="2" pos="4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ADE1"/>
    <a:srgbClr val="65B333"/>
    <a:srgbClr val="B8C0C0"/>
    <a:srgbClr val="354047"/>
    <a:srgbClr val="778285"/>
    <a:srgbClr val="A3AD2A"/>
    <a:srgbClr val="296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20" autoAdjust="0"/>
    <p:restoredTop sz="94153" autoAdjust="0"/>
  </p:normalViewPr>
  <p:slideViewPr>
    <p:cSldViewPr snapToObjects="1">
      <p:cViewPr varScale="1">
        <p:scale>
          <a:sx n="174" d="100"/>
          <a:sy n="174" d="100"/>
        </p:scale>
        <p:origin x="-1600" y="-112"/>
      </p:cViewPr>
      <p:guideLst>
        <p:guide orient="horz" pos="1968"/>
        <p:guide pos="4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4.3</c:v>
                </c:pt>
                <c:pt idx="1">
                  <c:v>2.5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2.4</c:v>
                </c:pt>
                <c:pt idx="1">
                  <c:v>4.4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2.0</c:v>
                </c:pt>
                <c:pt idx="1">
                  <c:v>2.0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35357160"/>
        <c:axId val="2135332648"/>
      </c:barChart>
      <c:catAx>
        <c:axId val="-2135357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5332648"/>
        <c:crosses val="autoZero"/>
        <c:auto val="1"/>
        <c:lblAlgn val="ctr"/>
        <c:lblOffset val="100"/>
        <c:noMultiLvlLbl val="0"/>
      </c:catAx>
      <c:valAx>
        <c:axId val="2135332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5357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7211C1-C227-554F-84E7-A17E86D4DE33}" type="datetimeFigureOut">
              <a:rPr lang="en-US" smtClean="0"/>
              <a:t>17-04-11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4B2CE-998A-DB4D-B582-EBC041C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1237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990600"/>
            <a:ext cx="4724400" cy="1676400"/>
          </a:xfrm>
          <a:prstGeom prst="rect">
            <a:avLst/>
          </a:prstGeom>
        </p:spPr>
        <p:txBody>
          <a:bodyPr vert="horz" tIns="0" rIns="0" bIns="0"/>
          <a:lstStyle>
            <a:lvl1pPr marL="0" indent="0" algn="l">
              <a:buNone/>
              <a:defRPr sz="3700" baseline="0">
                <a:solidFill>
                  <a:srgbClr val="65B333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TYPE TITLE OF PRESENTATION HERE </a:t>
            </a:r>
            <a:endParaRPr lang="en-US" dirty="0"/>
          </a:p>
        </p:txBody>
      </p:sp>
      <p:sp>
        <p:nvSpPr>
          <p:cNvPr id="9" name="Text Placeholder 16"/>
          <p:cNvSpPr>
            <a:spLocks noGrp="1"/>
          </p:cNvSpPr>
          <p:nvPr>
            <p:ph type="body" sz="quarter" idx="16" hasCustomPrompt="1"/>
          </p:nvPr>
        </p:nvSpPr>
        <p:spPr>
          <a:xfrm>
            <a:off x="506620" y="3188339"/>
            <a:ext cx="4598779" cy="346365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>
              <a:buNone/>
              <a:defRPr sz="1800">
                <a:solidFill>
                  <a:srgbClr val="B8C0C0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[Course name]</a:t>
            </a:r>
            <a:endParaRPr lang="en-US" dirty="0"/>
          </a:p>
        </p:txBody>
      </p:sp>
      <p:sp>
        <p:nvSpPr>
          <p:cNvPr id="10" name="Text Placeholder 16"/>
          <p:cNvSpPr>
            <a:spLocks noGrp="1"/>
          </p:cNvSpPr>
          <p:nvPr>
            <p:ph type="body" sz="quarter" idx="17" hasCustomPrompt="1"/>
          </p:nvPr>
        </p:nvSpPr>
        <p:spPr>
          <a:xfrm>
            <a:off x="506620" y="4376891"/>
            <a:ext cx="4598779" cy="277090"/>
          </a:xfrm>
          <a:prstGeom prst="rect">
            <a:avLst/>
          </a:prstGeom>
        </p:spPr>
        <p:txBody>
          <a:bodyPr vert="horz" lIns="0" tIns="0" rIns="0" bIns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>
                <a:solidFill>
                  <a:srgbClr val="354047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[Student Name 1]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423260" y="4069856"/>
            <a:ext cx="4598779" cy="279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354047"/>
                </a:solidFill>
              </a:rPr>
              <a:t>Presented by</a:t>
            </a:r>
            <a:endParaRPr lang="en-US" sz="1400" dirty="0">
              <a:solidFill>
                <a:srgbClr val="354047"/>
              </a:solidFill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8" hasCustomPrompt="1"/>
          </p:nvPr>
        </p:nvSpPr>
        <p:spPr>
          <a:xfrm>
            <a:off x="406561" y="3569846"/>
            <a:ext cx="4598987" cy="35646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aseline="0">
                <a:solidFill>
                  <a:srgbClr val="B8C0C0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[Faculty name]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423260" y="2819400"/>
            <a:ext cx="2922380" cy="587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rgbClr val="B8C0C0"/>
                </a:solidFill>
                <a:latin typeface="+mj-lt"/>
              </a:rPr>
              <a:t>Prepared for</a:t>
            </a:r>
          </a:p>
          <a:p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9" hasCustomPrompt="1"/>
          </p:nvPr>
        </p:nvSpPr>
        <p:spPr>
          <a:xfrm>
            <a:off x="406561" y="4675909"/>
            <a:ext cx="4598987" cy="277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solidFill>
                  <a:srgbClr val="354047"/>
                </a:solidFill>
              </a:defRPr>
            </a:lvl1pPr>
          </a:lstStyle>
          <a:p>
            <a:pPr lvl="0"/>
            <a:r>
              <a:rPr lang="en-US" dirty="0" smtClean="0"/>
              <a:t>[Student Name 2]</a:t>
            </a:r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20" hasCustomPrompt="1"/>
          </p:nvPr>
        </p:nvSpPr>
        <p:spPr>
          <a:xfrm>
            <a:off x="406561" y="4980709"/>
            <a:ext cx="4598987" cy="277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solidFill>
                  <a:srgbClr val="354047"/>
                </a:solidFill>
              </a:defRPr>
            </a:lvl1pPr>
          </a:lstStyle>
          <a:p>
            <a:pPr lvl="0"/>
            <a:r>
              <a:rPr lang="en-US" dirty="0" smtClean="0"/>
              <a:t>[Student Name 3]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1" hasCustomPrompt="1"/>
          </p:nvPr>
        </p:nvSpPr>
        <p:spPr>
          <a:xfrm>
            <a:off x="406561" y="5285509"/>
            <a:ext cx="4598987" cy="277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solidFill>
                  <a:srgbClr val="354047"/>
                </a:solidFill>
              </a:defRPr>
            </a:lvl1pPr>
          </a:lstStyle>
          <a:p>
            <a:pPr lvl="0"/>
            <a:r>
              <a:rPr lang="en-US" dirty="0" smtClean="0"/>
              <a:t>[Student Name 4]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22" hasCustomPrompt="1"/>
          </p:nvPr>
        </p:nvSpPr>
        <p:spPr>
          <a:xfrm>
            <a:off x="397699" y="5590309"/>
            <a:ext cx="4598987" cy="277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solidFill>
                  <a:srgbClr val="354047"/>
                </a:solidFill>
              </a:defRPr>
            </a:lvl1pPr>
          </a:lstStyle>
          <a:p>
            <a:pPr lvl="0"/>
            <a:r>
              <a:rPr lang="en-US" dirty="0" smtClean="0"/>
              <a:t>[Student Name 5]</a:t>
            </a:r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23" hasCustomPrompt="1"/>
          </p:nvPr>
        </p:nvSpPr>
        <p:spPr>
          <a:xfrm>
            <a:off x="4072890" y="6096000"/>
            <a:ext cx="2598420" cy="277091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000">
                <a:solidFill>
                  <a:srgbClr val="354047"/>
                </a:solidFill>
              </a:defRPr>
            </a:lvl1pPr>
          </a:lstStyle>
          <a:p>
            <a:pPr lvl="0"/>
            <a:r>
              <a:rPr lang="en-US" dirty="0" smtClean="0"/>
              <a:t>[date]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38200" y="2357831"/>
            <a:ext cx="4343400" cy="1528369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 i="0" kern="1200" spc="-70" baseline="0">
                <a:solidFill>
                  <a:srgbClr val="65B333"/>
                </a:solidFill>
              </a:defRPr>
            </a:lvl1pPr>
          </a:lstStyle>
          <a:p>
            <a:r>
              <a:rPr lang="en-US" dirty="0" smtClean="0"/>
              <a:t>Title of Section Lorem Lipsom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68797" y="4194536"/>
            <a:ext cx="5105400" cy="15204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Text et dolorios sa asperum nonsequa</a:t>
            </a:r>
            <a:endParaRPr lang="en-US" dirty="0"/>
          </a:p>
        </p:txBody>
      </p:sp>
      <p:sp>
        <p:nvSpPr>
          <p:cNvPr id="8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457200"/>
            <a:ext cx="6172200" cy="228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lang="en-US" sz="1200" smtClean="0">
                <a:solidFill>
                  <a:srgbClr val="354047"/>
                </a:solidFill>
                <a:effectLst/>
              </a:defRPr>
            </a:lvl1pPr>
          </a:lstStyle>
          <a:p>
            <a:r>
              <a:rPr lang="en-US" sz="1200" dirty="0" smtClean="0">
                <a:effectLst/>
                <a:latin typeface="+mn-lt"/>
                <a:ea typeface="ＭＳ 明朝"/>
                <a:cs typeface="Times New Roman"/>
              </a:rPr>
              <a:t>Title of Presentation</a:t>
            </a:r>
            <a:endParaRPr lang="en-US" sz="1200" dirty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9" name="Text Placeholder 20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685800"/>
            <a:ext cx="4267200" cy="2286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120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1200" dirty="0" smtClean="0">
                <a:effectLst/>
                <a:latin typeface="+mn-lt"/>
                <a:ea typeface="ＭＳ 明朝"/>
                <a:cs typeface="Times New Roman"/>
              </a:rPr>
              <a:t>Section Running Header</a:t>
            </a:r>
            <a:endParaRPr lang="en-US" sz="1200" dirty="0" smtClean="0">
              <a:effectLst/>
              <a:latin typeface="Cambria"/>
              <a:ea typeface="ＭＳ 明朝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21045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457200"/>
            <a:ext cx="6172200" cy="228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lang="en-US" sz="1200" smtClean="0">
                <a:solidFill>
                  <a:srgbClr val="354047"/>
                </a:solidFill>
                <a:effectLst/>
              </a:defRPr>
            </a:lvl1pPr>
          </a:lstStyle>
          <a:p>
            <a:r>
              <a:rPr lang="en-US" sz="1200" dirty="0" smtClean="0">
                <a:effectLst/>
                <a:latin typeface="+mn-lt"/>
                <a:ea typeface="ＭＳ 明朝"/>
                <a:cs typeface="Times New Roman"/>
              </a:rPr>
              <a:t>Title of Presentation</a:t>
            </a:r>
            <a:endParaRPr lang="en-US" sz="1200" dirty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19" name="Text Placeholder 20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685800"/>
            <a:ext cx="4267200" cy="2286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120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1200" dirty="0" smtClean="0">
                <a:effectLst/>
                <a:latin typeface="+mn-lt"/>
                <a:ea typeface="ＭＳ 明朝"/>
                <a:cs typeface="Times New Roman"/>
              </a:rPr>
              <a:t>Section Running Header</a:t>
            </a:r>
            <a:endParaRPr lang="en-US" sz="1200" dirty="0" smtClean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3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295400"/>
            <a:ext cx="7696200" cy="533400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 i="0" kern="1200" spc="-70">
                <a:solidFill>
                  <a:srgbClr val="65B333"/>
                </a:solidFill>
              </a:defRPr>
            </a:lvl1pPr>
          </a:lstStyle>
          <a:p>
            <a:r>
              <a:rPr lang="en-US" dirty="0" smtClean="0"/>
              <a:t>Title of Section Lorem Lipsom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68796" y="2362200"/>
            <a:ext cx="6217803" cy="3352799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285750" indent="-285750" algn="l">
              <a:spcBef>
                <a:spcPts val="0"/>
              </a:spcBef>
              <a:buFont typeface="Arial"/>
              <a:buChar char="•"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Font typeface="Arial"/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85750" indent="-285750">
              <a:buFont typeface="Arial"/>
              <a:buChar char="•"/>
            </a:pPr>
            <a:r>
              <a:rPr lang="en-US" b="1" dirty="0" smtClean="0">
                <a:solidFill>
                  <a:srgbClr val="778285"/>
                </a:solidFill>
              </a:rPr>
              <a:t>Main Bullet – </a:t>
            </a:r>
            <a:r>
              <a:rPr lang="en-US" dirty="0" err="1" smtClean="0">
                <a:solidFill>
                  <a:srgbClr val="778285"/>
                </a:solidFill>
              </a:rPr>
              <a:t>Lorem</a:t>
            </a:r>
            <a:r>
              <a:rPr lang="en-US" dirty="0" smtClean="0">
                <a:solidFill>
                  <a:srgbClr val="778285"/>
                </a:solidFill>
              </a:rPr>
              <a:t> </a:t>
            </a:r>
            <a:r>
              <a:rPr lang="en-US" dirty="0" err="1" smtClean="0">
                <a:solidFill>
                  <a:srgbClr val="778285"/>
                </a:solidFill>
              </a:rPr>
              <a:t>ipsum</a:t>
            </a:r>
            <a:r>
              <a:rPr lang="en-US" dirty="0" smtClean="0">
                <a:solidFill>
                  <a:srgbClr val="778285"/>
                </a:solidFill>
              </a:rPr>
              <a:t> dolor</a:t>
            </a:r>
            <a:r>
              <a:rPr lang="en-US" baseline="0" dirty="0" smtClean="0">
                <a:solidFill>
                  <a:srgbClr val="778285"/>
                </a:solidFill>
              </a:rPr>
              <a:t> sit </a:t>
            </a:r>
            <a:r>
              <a:rPr lang="en-US" baseline="0" dirty="0" err="1" smtClean="0">
                <a:solidFill>
                  <a:srgbClr val="778285"/>
                </a:solidFill>
              </a:rPr>
              <a:t>amet</a:t>
            </a:r>
            <a:endParaRPr lang="en-US" baseline="0" dirty="0" smtClean="0">
              <a:solidFill>
                <a:srgbClr val="778285"/>
              </a:solidFill>
            </a:endParaRPr>
          </a:p>
          <a:p>
            <a:pPr marL="914400" lvl="2" indent="0">
              <a:buFont typeface="Arial"/>
              <a:buNone/>
            </a:pPr>
            <a:r>
              <a:rPr lang="en-US" b="1" baseline="0" dirty="0" smtClean="0">
                <a:solidFill>
                  <a:srgbClr val="778285"/>
                </a:solidFill>
              </a:rPr>
              <a:t>Sub Bullet </a:t>
            </a:r>
            <a:r>
              <a:rPr lang="en-US" baseline="0" dirty="0" smtClean="0">
                <a:solidFill>
                  <a:srgbClr val="778285"/>
                </a:solidFill>
              </a:rPr>
              <a:t>– </a:t>
            </a:r>
            <a:r>
              <a:rPr lang="en-US" baseline="0" dirty="0" err="1" smtClean="0">
                <a:solidFill>
                  <a:srgbClr val="778285"/>
                </a:solidFill>
              </a:rPr>
              <a:t>Lorm</a:t>
            </a:r>
            <a:r>
              <a:rPr lang="en-US" baseline="0" dirty="0" smtClean="0">
                <a:solidFill>
                  <a:srgbClr val="778285"/>
                </a:solidFill>
              </a:rPr>
              <a:t> </a:t>
            </a:r>
            <a:r>
              <a:rPr lang="en-US" baseline="0" dirty="0" err="1" smtClean="0">
                <a:solidFill>
                  <a:srgbClr val="778285"/>
                </a:solidFill>
              </a:rPr>
              <a:t>ipsum</a:t>
            </a:r>
            <a:r>
              <a:rPr lang="en-US" baseline="0" dirty="0" smtClean="0">
                <a:solidFill>
                  <a:srgbClr val="778285"/>
                </a:solidFill>
              </a:rPr>
              <a:t> dolor sit </a:t>
            </a:r>
            <a:r>
              <a:rPr lang="en-US" baseline="0" dirty="0" err="1" smtClean="0">
                <a:solidFill>
                  <a:srgbClr val="778285"/>
                </a:solidFill>
              </a:rPr>
              <a:t>amet</a:t>
            </a:r>
            <a:endParaRPr lang="en-US" baseline="0" dirty="0" smtClean="0">
              <a:solidFill>
                <a:srgbClr val="778285"/>
              </a:solidFill>
            </a:endParaRPr>
          </a:p>
          <a:p>
            <a:pPr marL="914400" lvl="2" indent="0">
              <a:buFont typeface="Arial"/>
              <a:buNone/>
            </a:pPr>
            <a:endParaRPr lang="en-US" baseline="0" dirty="0" smtClean="0">
              <a:solidFill>
                <a:srgbClr val="778285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b="1" dirty="0" smtClean="0">
                <a:solidFill>
                  <a:srgbClr val="778285"/>
                </a:solidFill>
              </a:rPr>
              <a:t>Main Bullet – </a:t>
            </a:r>
            <a:r>
              <a:rPr lang="en-US" dirty="0" err="1" smtClean="0">
                <a:solidFill>
                  <a:srgbClr val="778285"/>
                </a:solidFill>
              </a:rPr>
              <a:t>Lorem</a:t>
            </a:r>
            <a:r>
              <a:rPr lang="en-US" dirty="0" smtClean="0">
                <a:solidFill>
                  <a:srgbClr val="778285"/>
                </a:solidFill>
              </a:rPr>
              <a:t> </a:t>
            </a:r>
            <a:r>
              <a:rPr lang="en-US" dirty="0" err="1" smtClean="0">
                <a:solidFill>
                  <a:srgbClr val="778285"/>
                </a:solidFill>
              </a:rPr>
              <a:t>ipsum</a:t>
            </a:r>
            <a:r>
              <a:rPr lang="en-US" dirty="0" smtClean="0">
                <a:solidFill>
                  <a:srgbClr val="778285"/>
                </a:solidFill>
              </a:rPr>
              <a:t> dolor</a:t>
            </a:r>
            <a:r>
              <a:rPr lang="en-US" baseline="0" dirty="0" smtClean="0">
                <a:solidFill>
                  <a:srgbClr val="778285"/>
                </a:solidFill>
              </a:rPr>
              <a:t> sit </a:t>
            </a:r>
            <a:r>
              <a:rPr lang="en-US" baseline="0" dirty="0" err="1" smtClean="0">
                <a:solidFill>
                  <a:srgbClr val="778285"/>
                </a:solidFill>
              </a:rPr>
              <a:t>amet</a:t>
            </a:r>
            <a:endParaRPr lang="en-US" baseline="0" dirty="0" smtClean="0">
              <a:solidFill>
                <a:srgbClr val="778285"/>
              </a:solidFill>
            </a:endParaRPr>
          </a:p>
          <a:p>
            <a:pPr marL="914400" lvl="2" indent="0">
              <a:buFont typeface="Arial"/>
              <a:buNone/>
            </a:pPr>
            <a:r>
              <a:rPr lang="en-US" b="1" baseline="0" dirty="0" smtClean="0">
                <a:solidFill>
                  <a:srgbClr val="778285"/>
                </a:solidFill>
              </a:rPr>
              <a:t>Sub Bullet </a:t>
            </a:r>
            <a:r>
              <a:rPr lang="en-US" baseline="0" dirty="0" smtClean="0">
                <a:solidFill>
                  <a:srgbClr val="778285"/>
                </a:solidFill>
              </a:rPr>
              <a:t>– </a:t>
            </a:r>
            <a:r>
              <a:rPr lang="en-US" baseline="0" dirty="0" err="1" smtClean="0">
                <a:solidFill>
                  <a:srgbClr val="778285"/>
                </a:solidFill>
              </a:rPr>
              <a:t>Lorm</a:t>
            </a:r>
            <a:r>
              <a:rPr lang="en-US" baseline="0" dirty="0" smtClean="0">
                <a:solidFill>
                  <a:srgbClr val="778285"/>
                </a:solidFill>
              </a:rPr>
              <a:t> </a:t>
            </a:r>
            <a:r>
              <a:rPr lang="en-US" baseline="0" dirty="0" err="1" smtClean="0">
                <a:solidFill>
                  <a:srgbClr val="778285"/>
                </a:solidFill>
              </a:rPr>
              <a:t>ipsum</a:t>
            </a:r>
            <a:r>
              <a:rPr lang="en-US" baseline="0" dirty="0" smtClean="0">
                <a:solidFill>
                  <a:srgbClr val="778285"/>
                </a:solidFill>
              </a:rPr>
              <a:t> dolor sit </a:t>
            </a:r>
            <a:r>
              <a:rPr lang="en-US" baseline="0" dirty="0" err="1" smtClean="0">
                <a:solidFill>
                  <a:srgbClr val="778285"/>
                </a:solidFill>
              </a:rPr>
              <a:t>amet</a:t>
            </a:r>
            <a:endParaRPr lang="en-US" dirty="0" smtClean="0">
              <a:solidFill>
                <a:srgbClr val="778285"/>
              </a:solidFill>
            </a:endParaRPr>
          </a:p>
          <a:p>
            <a:pPr marL="914400" lvl="2" indent="0">
              <a:buFont typeface="Arial"/>
              <a:buNone/>
            </a:pPr>
            <a:endParaRPr lang="en-US" dirty="0" smtClean="0">
              <a:solidFill>
                <a:srgbClr val="778285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b="1" dirty="0" smtClean="0">
                <a:solidFill>
                  <a:srgbClr val="778285"/>
                </a:solidFill>
              </a:rPr>
              <a:t>Main Bullet – </a:t>
            </a:r>
            <a:r>
              <a:rPr lang="en-US" dirty="0" err="1" smtClean="0">
                <a:solidFill>
                  <a:srgbClr val="778285"/>
                </a:solidFill>
              </a:rPr>
              <a:t>Lorem</a:t>
            </a:r>
            <a:r>
              <a:rPr lang="en-US" dirty="0" smtClean="0">
                <a:solidFill>
                  <a:srgbClr val="778285"/>
                </a:solidFill>
              </a:rPr>
              <a:t> </a:t>
            </a:r>
            <a:r>
              <a:rPr lang="en-US" dirty="0" err="1" smtClean="0">
                <a:solidFill>
                  <a:srgbClr val="778285"/>
                </a:solidFill>
              </a:rPr>
              <a:t>ipsum</a:t>
            </a:r>
            <a:r>
              <a:rPr lang="en-US" dirty="0" smtClean="0">
                <a:solidFill>
                  <a:srgbClr val="778285"/>
                </a:solidFill>
              </a:rPr>
              <a:t> dolor</a:t>
            </a:r>
            <a:r>
              <a:rPr lang="en-US" baseline="0" dirty="0" smtClean="0">
                <a:solidFill>
                  <a:srgbClr val="778285"/>
                </a:solidFill>
              </a:rPr>
              <a:t> sit </a:t>
            </a:r>
            <a:r>
              <a:rPr lang="en-US" baseline="0" dirty="0" err="1" smtClean="0">
                <a:solidFill>
                  <a:srgbClr val="778285"/>
                </a:solidFill>
              </a:rPr>
              <a:t>amet</a:t>
            </a:r>
            <a:endParaRPr lang="en-US" baseline="0" dirty="0" smtClean="0">
              <a:solidFill>
                <a:srgbClr val="778285"/>
              </a:solidFill>
            </a:endParaRPr>
          </a:p>
          <a:p>
            <a:pPr marL="914400" lvl="2" indent="0">
              <a:buFont typeface="Arial"/>
              <a:buNone/>
            </a:pPr>
            <a:r>
              <a:rPr lang="en-US" b="1" baseline="0" dirty="0" smtClean="0">
                <a:solidFill>
                  <a:srgbClr val="778285"/>
                </a:solidFill>
              </a:rPr>
              <a:t>Sub Bullet </a:t>
            </a:r>
            <a:r>
              <a:rPr lang="en-US" baseline="0" dirty="0" smtClean="0">
                <a:solidFill>
                  <a:srgbClr val="778285"/>
                </a:solidFill>
              </a:rPr>
              <a:t>– </a:t>
            </a:r>
            <a:r>
              <a:rPr lang="en-US" baseline="0" dirty="0" err="1" smtClean="0">
                <a:solidFill>
                  <a:srgbClr val="778285"/>
                </a:solidFill>
              </a:rPr>
              <a:t>Lorm</a:t>
            </a:r>
            <a:r>
              <a:rPr lang="en-US" baseline="0" dirty="0" smtClean="0">
                <a:solidFill>
                  <a:srgbClr val="778285"/>
                </a:solidFill>
              </a:rPr>
              <a:t> </a:t>
            </a:r>
            <a:r>
              <a:rPr lang="en-US" baseline="0" dirty="0" err="1" smtClean="0">
                <a:solidFill>
                  <a:srgbClr val="778285"/>
                </a:solidFill>
              </a:rPr>
              <a:t>ipsum</a:t>
            </a:r>
            <a:r>
              <a:rPr lang="en-US" baseline="0" dirty="0" smtClean="0">
                <a:solidFill>
                  <a:srgbClr val="778285"/>
                </a:solidFill>
              </a:rPr>
              <a:t> dolor sit </a:t>
            </a:r>
            <a:r>
              <a:rPr lang="en-US" baseline="0" dirty="0" err="1" smtClean="0">
                <a:solidFill>
                  <a:srgbClr val="778285"/>
                </a:solidFill>
              </a:rPr>
              <a:t>amet</a:t>
            </a:r>
            <a:endParaRPr lang="en-US" dirty="0" smtClean="0">
              <a:solidFill>
                <a:srgbClr val="778285"/>
              </a:solidFill>
            </a:endParaRPr>
          </a:p>
          <a:p>
            <a:pPr marL="914400" lvl="2" indent="0">
              <a:buFont typeface="Arial"/>
              <a:buNone/>
            </a:pPr>
            <a:endParaRPr lang="en-US" dirty="0" smtClean="0">
              <a:solidFill>
                <a:srgbClr val="778285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b="1" dirty="0" smtClean="0">
                <a:solidFill>
                  <a:srgbClr val="778285"/>
                </a:solidFill>
              </a:rPr>
              <a:t>Main Bullet – </a:t>
            </a:r>
            <a:r>
              <a:rPr lang="en-US" dirty="0" err="1" smtClean="0">
                <a:solidFill>
                  <a:srgbClr val="778285"/>
                </a:solidFill>
              </a:rPr>
              <a:t>Lorem</a:t>
            </a:r>
            <a:r>
              <a:rPr lang="en-US" dirty="0" smtClean="0">
                <a:solidFill>
                  <a:srgbClr val="778285"/>
                </a:solidFill>
              </a:rPr>
              <a:t> </a:t>
            </a:r>
            <a:r>
              <a:rPr lang="en-US" dirty="0" err="1" smtClean="0">
                <a:solidFill>
                  <a:srgbClr val="778285"/>
                </a:solidFill>
              </a:rPr>
              <a:t>ipsum</a:t>
            </a:r>
            <a:r>
              <a:rPr lang="en-US" dirty="0" smtClean="0">
                <a:solidFill>
                  <a:srgbClr val="778285"/>
                </a:solidFill>
              </a:rPr>
              <a:t> dolor</a:t>
            </a:r>
            <a:r>
              <a:rPr lang="en-US" baseline="0" dirty="0" smtClean="0">
                <a:solidFill>
                  <a:srgbClr val="778285"/>
                </a:solidFill>
              </a:rPr>
              <a:t> sit </a:t>
            </a:r>
            <a:r>
              <a:rPr lang="en-US" baseline="0" dirty="0" err="1" smtClean="0">
                <a:solidFill>
                  <a:srgbClr val="778285"/>
                </a:solidFill>
              </a:rPr>
              <a:t>amet</a:t>
            </a:r>
            <a:endParaRPr lang="en-US" baseline="0" dirty="0" smtClean="0">
              <a:solidFill>
                <a:srgbClr val="778285"/>
              </a:solidFill>
            </a:endParaRPr>
          </a:p>
          <a:p>
            <a:pPr marL="914400" lvl="2" indent="0">
              <a:buFont typeface="Arial"/>
              <a:buNone/>
            </a:pPr>
            <a:r>
              <a:rPr lang="en-US" b="1" baseline="0" dirty="0" smtClean="0">
                <a:solidFill>
                  <a:srgbClr val="778285"/>
                </a:solidFill>
              </a:rPr>
              <a:t>Sub Bullet </a:t>
            </a:r>
            <a:r>
              <a:rPr lang="en-US" baseline="0" dirty="0" smtClean="0">
                <a:solidFill>
                  <a:srgbClr val="778285"/>
                </a:solidFill>
              </a:rPr>
              <a:t>– </a:t>
            </a:r>
            <a:r>
              <a:rPr lang="en-US" baseline="0" dirty="0" err="1" smtClean="0">
                <a:solidFill>
                  <a:srgbClr val="778285"/>
                </a:solidFill>
              </a:rPr>
              <a:t>Lorm</a:t>
            </a:r>
            <a:r>
              <a:rPr lang="en-US" baseline="0" dirty="0" smtClean="0">
                <a:solidFill>
                  <a:srgbClr val="778285"/>
                </a:solidFill>
              </a:rPr>
              <a:t> </a:t>
            </a:r>
            <a:r>
              <a:rPr lang="en-US" baseline="0" dirty="0" err="1" smtClean="0">
                <a:solidFill>
                  <a:srgbClr val="778285"/>
                </a:solidFill>
              </a:rPr>
              <a:t>ipsum</a:t>
            </a:r>
            <a:r>
              <a:rPr lang="en-US" baseline="0" dirty="0" smtClean="0">
                <a:solidFill>
                  <a:srgbClr val="778285"/>
                </a:solidFill>
              </a:rPr>
              <a:t> dolor sit </a:t>
            </a:r>
            <a:r>
              <a:rPr lang="en-US" baseline="0" dirty="0" err="1" smtClean="0">
                <a:solidFill>
                  <a:srgbClr val="778285"/>
                </a:solidFill>
              </a:rPr>
              <a:t>amet</a:t>
            </a:r>
            <a:endParaRPr lang="en-US" dirty="0" smtClean="0">
              <a:solidFill>
                <a:srgbClr val="778285"/>
              </a:solidFill>
            </a:endParaRPr>
          </a:p>
          <a:p>
            <a:pPr marL="914400" lvl="2" indent="0">
              <a:buFont typeface="Arial"/>
              <a:buNone/>
            </a:pPr>
            <a:endParaRPr lang="en-US" dirty="0">
              <a:solidFill>
                <a:srgbClr val="7782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761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295400"/>
            <a:ext cx="7696200" cy="533400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 i="0" kern="1200" spc="-70">
                <a:solidFill>
                  <a:srgbClr val="65B333"/>
                </a:solidFill>
              </a:defRPr>
            </a:lvl1pPr>
          </a:lstStyle>
          <a:p>
            <a:r>
              <a:rPr lang="en-US" dirty="0" smtClean="0"/>
              <a:t>Title of Section Lorem Lipsom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457200"/>
            <a:ext cx="6172200" cy="228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lang="en-US" sz="1200" smtClean="0">
                <a:solidFill>
                  <a:srgbClr val="354047"/>
                </a:solidFill>
                <a:effectLst/>
              </a:defRPr>
            </a:lvl1pPr>
          </a:lstStyle>
          <a:p>
            <a:r>
              <a:rPr lang="en-US" sz="1200" dirty="0" smtClean="0">
                <a:effectLst/>
                <a:latin typeface="+mn-lt"/>
                <a:ea typeface="ＭＳ 明朝"/>
                <a:cs typeface="Times New Roman"/>
              </a:rPr>
              <a:t>Title of Presentation</a:t>
            </a:r>
            <a:endParaRPr lang="en-US" sz="1200" dirty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6" name="Text Placeholder 20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685800"/>
            <a:ext cx="4267200" cy="2286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120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1200" dirty="0" smtClean="0">
                <a:effectLst/>
                <a:latin typeface="+mn-lt"/>
                <a:ea typeface="ＭＳ 明朝"/>
                <a:cs typeface="Times New Roman"/>
              </a:rPr>
              <a:t>Section Running Header</a:t>
            </a:r>
            <a:endParaRPr lang="en-US" sz="1200" dirty="0" smtClean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62600" y="2514600"/>
            <a:ext cx="2590800" cy="3200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Text et dolorios sa </a:t>
            </a:r>
            <a:r>
              <a:rPr lang="en-US" dirty="0" err="1" smtClean="0"/>
              <a:t>asperum</a:t>
            </a:r>
            <a:r>
              <a:rPr lang="en-US" dirty="0" smtClean="0"/>
              <a:t> </a:t>
            </a:r>
            <a:r>
              <a:rPr lang="en-US" dirty="0" err="1" smtClean="0"/>
              <a:t>nonsequa</a:t>
            </a:r>
            <a:r>
              <a:rPr lang="en-US" dirty="0" smtClean="0"/>
              <a:t> Text et </a:t>
            </a:r>
            <a:r>
              <a:rPr lang="en-US" dirty="0" err="1" smtClean="0"/>
              <a:t>dolorios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asperum</a:t>
            </a:r>
            <a:r>
              <a:rPr lang="en-US" dirty="0" smtClean="0"/>
              <a:t> </a:t>
            </a:r>
            <a:r>
              <a:rPr lang="en-US" dirty="0" err="1" smtClean="0"/>
              <a:t>nonsequa</a:t>
            </a:r>
            <a:r>
              <a:rPr lang="en-US" dirty="0" smtClean="0"/>
              <a:t> Text et </a:t>
            </a:r>
            <a:r>
              <a:rPr lang="en-US" dirty="0" err="1" smtClean="0"/>
              <a:t>dolorios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asperum</a:t>
            </a:r>
            <a:r>
              <a:rPr lang="en-US" dirty="0" smtClean="0"/>
              <a:t> </a:t>
            </a:r>
            <a:r>
              <a:rPr lang="en-US" dirty="0" err="1" smtClean="0"/>
              <a:t>nonsequa</a:t>
            </a:r>
            <a:r>
              <a:rPr lang="en-US" dirty="0" smtClean="0"/>
              <a:t> Text et </a:t>
            </a:r>
            <a:r>
              <a:rPr lang="en-US" dirty="0" err="1" smtClean="0"/>
              <a:t>dolorios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asperum</a:t>
            </a:r>
            <a:r>
              <a:rPr lang="en-US" dirty="0" smtClean="0"/>
              <a:t> </a:t>
            </a:r>
            <a:r>
              <a:rPr lang="en-US" dirty="0" err="1" smtClean="0"/>
              <a:t>nonsequa</a:t>
            </a:r>
            <a:r>
              <a:rPr lang="en-US" dirty="0" smtClean="0"/>
              <a:t> Text et </a:t>
            </a:r>
            <a:r>
              <a:rPr lang="en-US" dirty="0" err="1" smtClean="0"/>
              <a:t>dolorios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asperum</a:t>
            </a:r>
            <a:r>
              <a:rPr lang="en-US" dirty="0" smtClean="0"/>
              <a:t> </a:t>
            </a:r>
            <a:r>
              <a:rPr lang="en-US" dirty="0" err="1" smtClean="0"/>
              <a:t>nonsequa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062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295400"/>
            <a:ext cx="7696200" cy="533400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 i="0" kern="1200" spc="-70">
                <a:solidFill>
                  <a:srgbClr val="65B333"/>
                </a:solidFill>
              </a:defRPr>
            </a:lvl1pPr>
          </a:lstStyle>
          <a:p>
            <a:r>
              <a:rPr lang="en-US" dirty="0" smtClean="0"/>
              <a:t>Title of Section Lorem Lipsom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457200"/>
            <a:ext cx="6172200" cy="228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lang="en-US" sz="1200" smtClean="0">
                <a:solidFill>
                  <a:srgbClr val="354047"/>
                </a:solidFill>
                <a:effectLst/>
              </a:defRPr>
            </a:lvl1pPr>
          </a:lstStyle>
          <a:p>
            <a:r>
              <a:rPr lang="en-US" sz="1200" dirty="0" smtClean="0">
                <a:effectLst/>
                <a:latin typeface="+mn-lt"/>
                <a:ea typeface="ＭＳ 明朝"/>
                <a:cs typeface="Times New Roman"/>
              </a:rPr>
              <a:t>Title of Presentation</a:t>
            </a:r>
            <a:endParaRPr lang="en-US" sz="1200" dirty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5" name="Text Placeholder 20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685800"/>
            <a:ext cx="4267200" cy="2286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120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1200" dirty="0" smtClean="0">
                <a:effectLst/>
                <a:latin typeface="+mn-lt"/>
                <a:ea typeface="ＭＳ 明朝"/>
                <a:cs typeface="Times New Roman"/>
              </a:rPr>
              <a:t>Section Running Header</a:t>
            </a:r>
            <a:endParaRPr lang="en-US" sz="1200" dirty="0" smtClean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2514600"/>
            <a:ext cx="7239000" cy="3581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,</a:t>
            </a: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67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theme" Target="../theme/theme2.xml"/><Relationship Id="rId3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4" Type="http://schemas.openxmlformats.org/officeDocument/2006/relationships/theme" Target="../theme/theme3.xml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udentPresentation_0005_2.1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453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udentPresentation_0009_2.5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67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udentPresentation_0007_2.3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42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970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179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287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870476253"/>
              </p:ext>
            </p:extLst>
          </p:nvPr>
        </p:nvGraphicFramePr>
        <p:xfrm>
          <a:off x="609600" y="2377541"/>
          <a:ext cx="4636695" cy="3337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7835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956574"/>
      </p:ext>
    </p:extLst>
  </p:cSld>
  <p:clrMapOvr>
    <a:masterClrMapping/>
  </p:clrMapOvr>
</p:sld>
</file>

<file path=ppt/theme/theme1.xml><?xml version="1.0" encoding="utf-8"?>
<a:theme xmlns:a="http://schemas.openxmlformats.org/drawingml/2006/main" name="SauderSchoolofBusiness_Presentation_1 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ection Intro Slide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Section Intro Slide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SauderSchoolofBusiness_Presentation_1 2016.potx</Template>
  <TotalTime>1252</TotalTime>
  <Words>2</Words>
  <Application>Microsoft Macintosh PowerPoint</Application>
  <PresentationFormat>On-screen Show (4:3)</PresentationFormat>
  <Paragraphs>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SauderSchoolofBusiness_Presentation_1 2016</vt:lpstr>
      <vt:lpstr>Section Intro Slide 2</vt:lpstr>
      <vt:lpstr>2_Section Intro Slide 2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Sharkbite Art &amp; Design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Clay Yandle</dc:creator>
  <cp:lastModifiedBy>Kristina</cp:lastModifiedBy>
  <cp:revision>218</cp:revision>
  <cp:lastPrinted>2013-09-11T20:30:32Z</cp:lastPrinted>
  <dcterms:created xsi:type="dcterms:W3CDTF">2012-11-07T16:17:09Z</dcterms:created>
  <dcterms:modified xsi:type="dcterms:W3CDTF">2017-04-11T21:14:34Z</dcterms:modified>
</cp:coreProperties>
</file>